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07200" cy="9939338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3AA7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217"/>
    <p:restoredTop sz="94723"/>
  </p:normalViewPr>
  <p:slideViewPr>
    <p:cSldViewPr snapToGrid="0">
      <p:cViewPr>
        <p:scale>
          <a:sx n="125" d="100"/>
          <a:sy n="125" d="100"/>
        </p:scale>
        <p:origin x="536" y="15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840CB85-9135-636C-5DBE-3E505323727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B02838ED-FB05-A403-F0F2-3D0E92AC00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BBCC7BE1-C6FD-6EC0-78C7-11AE420ED2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0D0A5-8CAC-4EC4-853A-F28B758FB06F}" type="datetimeFigureOut">
              <a:rPr lang="zh-CN" altLang="en-US" smtClean="0"/>
              <a:t>2024/11/27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C583087D-D5C4-E49A-CDA6-0D28E83733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EC3D322E-77FF-3DEB-FD0C-6420BB1991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35BE3-CCD2-4B0F-841C-F4CC7B8DB9C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758867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471797D-D38F-590E-3508-E4D6946117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C8BB9901-7A16-6BAA-F0B7-7589C1FAA90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44921651-188B-190D-4603-AAE3CEA17A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0D0A5-8CAC-4EC4-853A-F28B758FB06F}" type="datetimeFigureOut">
              <a:rPr lang="zh-CN" altLang="en-US" smtClean="0"/>
              <a:t>2024/11/27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887AC19B-231B-252E-C6D9-88566F1C7B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7E8E66E0-D782-DC2F-D30D-9233D5CC8B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35BE3-CCD2-4B0F-841C-F4CC7B8DB9C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531422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091EF911-1D1D-3E91-94A9-F2AB61C2AD8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B54C0E9D-4C04-72B0-0C68-2840CB124A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B2A9D1E0-FDEE-DD29-4248-97405E6D37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0D0A5-8CAC-4EC4-853A-F28B758FB06F}" type="datetimeFigureOut">
              <a:rPr lang="zh-CN" altLang="en-US" smtClean="0"/>
              <a:t>2024/11/27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2144AB6C-E70D-75CF-B34C-9E2C8C7305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5B1D30A8-8EED-B1CC-9CDA-01FEFE8944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35BE3-CCD2-4B0F-841C-F4CC7B8DB9C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11223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A43B903-126E-5DAD-1C09-8ED85956B4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9825329-ED91-E663-3ADE-16BF70AEAF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29D55939-30F2-DB18-C666-E8F7BDAA78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0D0A5-8CAC-4EC4-853A-F28B758FB06F}" type="datetimeFigureOut">
              <a:rPr lang="zh-CN" altLang="en-US" smtClean="0"/>
              <a:t>2024/11/27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DF728BFF-7DFB-10CA-5155-B9EE9F6C7B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0901E89E-CA61-6AC8-519F-DC280CA211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35BE3-CCD2-4B0F-841C-F4CC7B8DB9C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23686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0B42E54-3FCE-6CD4-0DCA-1F6C18A146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7199A449-DC1E-44F2-BEFD-9C6D5560F2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38356A9B-403C-BEE3-1371-BDDB889DC6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0D0A5-8CAC-4EC4-853A-F28B758FB06F}" type="datetimeFigureOut">
              <a:rPr lang="zh-CN" altLang="en-US" smtClean="0"/>
              <a:t>2024/11/27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A9073C5C-7096-7249-2F68-5953AE5AF7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4AAA712D-0BBF-A2C1-8B2F-9CED05819C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35BE3-CCD2-4B0F-841C-F4CC7B8DB9C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753065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7405190-1541-55CC-0409-D20130A929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DC25D8D-01CF-1BDB-9E76-06168F8338D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A4003B61-E047-00CE-EA73-400CE78F7F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14512856-16D7-E268-42EF-FAB78DEAF5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0D0A5-8CAC-4EC4-853A-F28B758FB06F}" type="datetimeFigureOut">
              <a:rPr lang="zh-CN" altLang="en-US" smtClean="0"/>
              <a:t>2024/11/27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C1AB4862-5574-8888-BBBE-B16AE6B940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428FE870-46D7-A488-B53B-03F7B0D401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35BE3-CCD2-4B0F-841C-F4CC7B8DB9C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060639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780D8FD-7F26-7D65-369A-6141FFAC7F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B32467CB-DBF0-4E16-C2D8-7C4BD43ED4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2A18B115-C4A1-5BB1-7C4C-9D998B3EE8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E01A56D3-6977-27CA-4398-2AF8AEE49A7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8F315C4B-8120-DF50-222A-D43AE47451D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BF8832F0-6244-0D93-9B55-BD114D2BE3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0D0A5-8CAC-4EC4-853A-F28B758FB06F}" type="datetimeFigureOut">
              <a:rPr lang="zh-CN" altLang="en-US" smtClean="0"/>
              <a:t>2024/11/27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05A2763A-BEA2-8558-869A-41EC731080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842F7786-85CF-36FF-5E87-49B58C411D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35BE3-CCD2-4B0F-841C-F4CC7B8DB9C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751497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0DCEBE9-2815-9D1B-B1CE-7DEF79C521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E855EF87-8DB5-8BC9-5FA7-E5F030D46B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0D0A5-8CAC-4EC4-853A-F28B758FB06F}" type="datetimeFigureOut">
              <a:rPr lang="zh-CN" altLang="en-US" smtClean="0"/>
              <a:t>2024/11/27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C14D13AC-2AD8-CA24-3E9B-9B0165FCAA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8F563901-F649-2087-453A-A17F672FE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35BE3-CCD2-4B0F-841C-F4CC7B8DB9C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961810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F207D5E7-B6C0-8D25-903C-95CB8395B0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0D0A5-8CAC-4EC4-853A-F28B758FB06F}" type="datetimeFigureOut">
              <a:rPr lang="zh-CN" altLang="en-US" smtClean="0"/>
              <a:t>2024/11/27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84111BB9-BB7D-6D55-E706-A021D7E73E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994613D6-9C51-5EE9-0E34-CA26018325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35BE3-CCD2-4B0F-841C-F4CC7B8DB9C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879402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B0EBE66-0298-5F57-AC47-F22D66B534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4ED31FE-418B-DE2E-0725-275D299BEF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F02D858D-020C-02D3-CCE7-263B283A06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C9244756-1C46-4882-AE3A-77E02E65B6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0D0A5-8CAC-4EC4-853A-F28B758FB06F}" type="datetimeFigureOut">
              <a:rPr lang="zh-CN" altLang="en-US" smtClean="0"/>
              <a:t>2024/11/27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54CFE709-4C5A-D08E-4068-2D80DC1470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1CEA7210-5ACE-7B4F-139C-27A1A41E5E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35BE3-CCD2-4B0F-841C-F4CC7B8DB9C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491786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4F81716-29C8-56D8-683E-F171A7EB6C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AC1856DE-A8F1-4169-3B78-B3D7ED8A896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1A34DE60-F5D5-7999-8976-C4410A8727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F52CFD4A-50AF-EE04-C387-E431DF9395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0D0A5-8CAC-4EC4-853A-F28B758FB06F}" type="datetimeFigureOut">
              <a:rPr lang="zh-CN" altLang="en-US" smtClean="0"/>
              <a:t>2024/11/27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6B0E48D5-C7C9-6052-93EC-5FCC9EF87C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26C38B6A-F86C-1AE7-6CED-A59AC04BAD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35BE3-CCD2-4B0F-841C-F4CC7B8DB9C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099942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1F9219D5-75C6-5523-B8DE-0F9E8C0862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8DC07742-0359-26A4-6357-C30866E46B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3542F585-F24B-277E-67B4-6BFB42024E6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50D0A5-8CAC-4EC4-853A-F28B758FB06F}" type="datetimeFigureOut">
              <a:rPr lang="zh-CN" altLang="en-US" smtClean="0"/>
              <a:t>2024/11/27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3405910C-EEC7-5BF8-2732-9216F111B63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5C238690-7922-B3F4-AF92-55304CBCE94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335BE3-CCD2-4B0F-841C-F4CC7B8DB9C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733117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>
            <a:extLst>
              <a:ext uri="{FF2B5EF4-FFF2-40B4-BE49-F238E27FC236}">
                <a16:creationId xmlns:a16="http://schemas.microsoft.com/office/drawing/2014/main" id="{366D84A4-955F-B313-2FA1-BF67E46E7E31}"/>
              </a:ext>
            </a:extLst>
          </p:cNvPr>
          <p:cNvSpPr txBox="1"/>
          <p:nvPr/>
        </p:nvSpPr>
        <p:spPr>
          <a:xfrm>
            <a:off x="1307959" y="533105"/>
            <a:ext cx="305724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产品（作品）名称</a:t>
            </a: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D2FB556F-7B8F-ED06-0C2B-D31CF08A9DE0}"/>
              </a:ext>
            </a:extLst>
          </p:cNvPr>
          <p:cNvSpPr/>
          <p:nvPr/>
        </p:nvSpPr>
        <p:spPr>
          <a:xfrm>
            <a:off x="4254682" y="1559110"/>
            <a:ext cx="7320240" cy="4765785"/>
          </a:xfrm>
          <a:prstGeom prst="rect">
            <a:avLst/>
          </a:prstGeom>
          <a:noFill/>
          <a:ln>
            <a:solidFill>
              <a:schemeClr val="bg2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just">
              <a:lnSpc>
                <a:spcPct val="150000"/>
              </a:lnSpc>
            </a:pPr>
            <a:r>
              <a:rPr lang="zh-CN" altLang="en-US" sz="1400" b="1" dirty="0">
                <a:solidFill>
                  <a:srgbClr val="13AA7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图片（视频）展示（不限数量）</a:t>
            </a:r>
            <a:endParaRPr lang="en-US" altLang="zh-CN" sz="1400" b="1" dirty="0">
              <a:solidFill>
                <a:srgbClr val="13AA78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C177487F-791B-055B-F583-BD0C3F17D929}"/>
              </a:ext>
            </a:extLst>
          </p:cNvPr>
          <p:cNvSpPr/>
          <p:nvPr/>
        </p:nvSpPr>
        <p:spPr>
          <a:xfrm>
            <a:off x="617078" y="1559110"/>
            <a:ext cx="3487561" cy="4765785"/>
          </a:xfrm>
          <a:prstGeom prst="rect">
            <a:avLst/>
          </a:prstGeom>
          <a:noFill/>
          <a:ln>
            <a:solidFill>
              <a:schemeClr val="bg2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just">
              <a:lnSpc>
                <a:spcPct val="150000"/>
              </a:lnSpc>
            </a:pPr>
            <a:r>
              <a:rPr lang="zh-CN" altLang="en-US" sz="1400" b="1" dirty="0">
                <a:solidFill>
                  <a:srgbClr val="13AA7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产品（作品）介绍（不超过</a:t>
            </a:r>
            <a:r>
              <a:rPr lang="en-US" altLang="zh-CN" sz="1400" b="1" dirty="0">
                <a:solidFill>
                  <a:srgbClr val="13AA7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300</a:t>
            </a:r>
            <a:r>
              <a:rPr lang="zh-CN" altLang="en-US" sz="1400" b="1" dirty="0">
                <a:solidFill>
                  <a:srgbClr val="13AA7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字）</a:t>
            </a:r>
            <a:endParaRPr lang="en-US" altLang="zh-CN" sz="1400" b="1" dirty="0">
              <a:solidFill>
                <a:srgbClr val="13AA78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just">
              <a:lnSpc>
                <a:spcPct val="150000"/>
              </a:lnSpc>
            </a:pPr>
            <a:endParaRPr lang="zh-CN" altLang="en-US" sz="110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7" name="图片 6">
            <a:extLst>
              <a:ext uri="{FF2B5EF4-FFF2-40B4-BE49-F238E27FC236}">
                <a16:creationId xmlns:a16="http://schemas.microsoft.com/office/drawing/2014/main" id="{6613E7D2-289F-4790-DA99-A468EAB5703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249" r="62904" b="14699"/>
          <a:stretch/>
        </p:blipFill>
        <p:spPr>
          <a:xfrm>
            <a:off x="464678" y="489915"/>
            <a:ext cx="731515" cy="609600"/>
          </a:xfrm>
          <a:prstGeom prst="rect">
            <a:avLst/>
          </a:prstGeom>
        </p:spPr>
      </p:pic>
      <p:sp>
        <p:nvSpPr>
          <p:cNvPr id="8" name="文本框 7">
            <a:extLst>
              <a:ext uri="{FF2B5EF4-FFF2-40B4-BE49-F238E27FC236}">
                <a16:creationId xmlns:a16="http://schemas.microsoft.com/office/drawing/2014/main" id="{23FB2108-359E-AE4A-98CE-E5D21824B039}"/>
              </a:ext>
            </a:extLst>
          </p:cNvPr>
          <p:cNvSpPr txBox="1"/>
          <p:nvPr/>
        </p:nvSpPr>
        <p:spPr>
          <a:xfrm>
            <a:off x="8859520" y="540480"/>
            <a:ext cx="27865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申报领域：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ID</a:t>
            </a: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4449840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31</Words>
  <Application>Microsoft Macintosh PowerPoint</Application>
  <PresentationFormat>宽屏</PresentationFormat>
  <Paragraphs>5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6" baseType="lpstr">
      <vt:lpstr>等线</vt:lpstr>
      <vt:lpstr>等线 Light</vt:lpstr>
      <vt:lpstr>微软雅黑</vt:lpstr>
      <vt:lpstr>Arial</vt:lpstr>
      <vt:lpstr>Office 主题​​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han xiao</dc:creator>
  <cp:lastModifiedBy>桐 桐</cp:lastModifiedBy>
  <cp:revision>3</cp:revision>
  <cp:lastPrinted>2024-11-26T09:41:11Z</cp:lastPrinted>
  <dcterms:created xsi:type="dcterms:W3CDTF">2024-11-26T09:29:50Z</dcterms:created>
  <dcterms:modified xsi:type="dcterms:W3CDTF">2024-11-27T05:27:03Z</dcterms:modified>
</cp:coreProperties>
</file>