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A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7"/>
    <p:restoredTop sz="94723"/>
  </p:normalViewPr>
  <p:slideViewPr>
    <p:cSldViewPr snapToGrid="0">
      <p:cViewPr>
        <p:scale>
          <a:sx n="125" d="100"/>
          <a:sy n="125" d="100"/>
        </p:scale>
        <p:origin x="536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40CB85-9135-636C-5DBE-3E5053237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02838ED-FB05-A403-F0F2-3D0E92AC0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CC7BE1-C6FD-6EC0-78C7-11AE420E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83087D-D5C4-E49A-CDA6-0D28E8373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3D322E-77FF-3DEB-FD0C-6420BB19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588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71797D-D38F-590E-3508-E4D694611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8BB9901-7A16-6BAA-F0B7-7589C1FAA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921651-188B-190D-4603-AAE3CEA1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7AC19B-231B-252E-C6D9-88566F1C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8E66E0-D782-DC2F-D30D-9233D5CC8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314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91EF911-1D1D-3E91-94A9-F2AB61C2A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54C0E9D-4C04-72B0-0C68-2840CB124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A9D1E0-FDEE-DD29-4248-97405E6D3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44AB6C-E70D-75CF-B34C-9E2C8C730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1D30A8-8EED-B1CC-9CDA-01FEFE89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12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43B903-126E-5DAD-1C09-8ED85956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825329-ED91-E663-3ADE-16BF70AEA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D55939-30F2-DB18-C666-E8F7BDAA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728BFF-7DFB-10CA-5155-B9EE9F6C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01E89E-CA61-6AC8-519F-DC280CA2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36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B42E54-3FCE-6CD4-0DCA-1F6C18A1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199A449-DC1E-44F2-BEFD-9C6D5560F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356A9B-403C-BEE3-1371-BDDB889D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073C5C-7096-7249-2F68-5953AE5AF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AA712D-0BBF-A2C1-8B2F-9CED05819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30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405190-1541-55CC-0409-D20130A9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C25D8D-01CF-1BDB-9E76-06168F833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4003B61-E047-00CE-EA73-400CE78F7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512856-16D7-E268-42EF-FAB78DEA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1AB4862-5574-8888-BBBE-B16AE6B9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8FE870-46D7-A488-B53B-03F7B0D40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06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80D8FD-7F26-7D65-369A-6141FFAC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2467CB-DBF0-4E16-C2D8-7C4BD43ED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A18B115-C4A1-5BB1-7C4C-9D998B3EE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1A56D3-6977-27CA-4398-2AF8AEE49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F315C4B-8120-DF50-222A-D43AE4745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F8832F0-6244-0D93-9B55-BD114D2BE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5A2763A-BEA2-8558-869A-41EC7310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42F7786-85CF-36FF-5E87-49B58C41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51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DCEBE9-2815-9D1B-B1CE-7DEF79C52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55EF87-8DB5-8BC9-5FA7-E5F030D4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14D13AC-2AD8-CA24-3E9B-9B0165FCA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F563901-F649-2087-453A-A17F672FE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618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207D5E7-B6C0-8D25-903C-95CB8395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4111BB9-BB7D-6D55-E706-A021D7E7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4613D6-9C51-5EE9-0E34-CA260183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794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0EBE66-0298-5F57-AC47-F22D66B53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ED31FE-418B-DE2E-0725-275D299BE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02D858D-020C-02D3-CCE7-263B283A0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244756-1C46-4882-AE3A-77E02E65B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CFE709-4C5A-D08E-4068-2D80DC147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EA7210-5ACE-7B4F-139C-27A1A41E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917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F81716-29C8-56D8-683E-F171A7EB6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C1856DE-A8F1-4169-3B78-B3D7ED8A8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A34DE60-F5D5-7999-8976-C4410A872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52CFD4A-50AF-EE04-C387-E431DF939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B0E48D5-C7C9-6052-93EC-5FCC9EF8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C38B6A-F86C-1AE7-6CED-A59AC04B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999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F9219D5-75C6-5523-B8DE-0F9E8C086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DC07742-0359-26A4-6357-C30866E46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42F585-F24B-277E-67B4-6BFB42024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0D0A5-8CAC-4EC4-853A-F28B758FB06F}" type="datetimeFigureOut">
              <a:rPr lang="zh-CN" altLang="en-US" smtClean="0"/>
              <a:t>2024/11/27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05910C-EEC7-5BF8-2732-9216F111B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238690-7922-B3F4-AF92-55304CBCE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5BE3-CCD2-4B0F-841C-F4CC7B8DB9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31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66D84A4-955F-B313-2FA1-BF67E46E7E31}"/>
              </a:ext>
            </a:extLst>
          </p:cNvPr>
          <p:cNvSpPr txBox="1"/>
          <p:nvPr/>
        </p:nvSpPr>
        <p:spPr>
          <a:xfrm>
            <a:off x="1307959" y="533105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产品（作品）名称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2FB556F-7B8F-ED06-0C2B-D31CF08A9DE0}"/>
              </a:ext>
            </a:extLst>
          </p:cNvPr>
          <p:cNvSpPr/>
          <p:nvPr/>
        </p:nvSpPr>
        <p:spPr>
          <a:xfrm>
            <a:off x="4254682" y="1559110"/>
            <a:ext cx="7320240" cy="476578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>
              <a:lnSpc>
                <a:spcPct val="150000"/>
              </a:lnSpc>
            </a:pPr>
            <a:r>
              <a:rPr lang="zh-CN" altLang="en-US" sz="1400" b="1" dirty="0">
                <a:solidFill>
                  <a:srgbClr val="13AA7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图片（视频）展示（不限数量）</a:t>
            </a:r>
            <a:endParaRPr lang="en-US" altLang="zh-CN" sz="1400" b="1" dirty="0">
              <a:solidFill>
                <a:srgbClr val="13AA7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177487F-791B-055B-F583-BD0C3F17D929}"/>
              </a:ext>
            </a:extLst>
          </p:cNvPr>
          <p:cNvSpPr/>
          <p:nvPr/>
        </p:nvSpPr>
        <p:spPr>
          <a:xfrm>
            <a:off x="617078" y="1559110"/>
            <a:ext cx="3487561" cy="476578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>
              <a:lnSpc>
                <a:spcPct val="150000"/>
              </a:lnSpc>
            </a:pPr>
            <a:r>
              <a:rPr lang="zh-CN" altLang="en-US" sz="1400" b="1" dirty="0">
                <a:solidFill>
                  <a:srgbClr val="13AA7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产品（作品）介绍（不超过</a:t>
            </a:r>
            <a:r>
              <a:rPr lang="en-US" altLang="zh-CN" sz="1400" b="1" dirty="0">
                <a:solidFill>
                  <a:srgbClr val="13AA7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300</a:t>
            </a:r>
            <a:r>
              <a:rPr lang="zh-CN" altLang="en-US" sz="1400" b="1" dirty="0">
                <a:solidFill>
                  <a:srgbClr val="13AA7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字）</a:t>
            </a:r>
            <a:endParaRPr lang="en-US" altLang="zh-CN" sz="1400" b="1" dirty="0">
              <a:solidFill>
                <a:srgbClr val="13AA7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613E7D2-289F-4790-DA99-A468EAB570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9" r="62904" b="14699"/>
          <a:stretch/>
        </p:blipFill>
        <p:spPr>
          <a:xfrm>
            <a:off x="464678" y="489915"/>
            <a:ext cx="731515" cy="6096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3FB2108-359E-AE4A-98CE-E5D21824B039}"/>
              </a:ext>
            </a:extLst>
          </p:cNvPr>
          <p:cNvSpPr txBox="1"/>
          <p:nvPr/>
        </p:nvSpPr>
        <p:spPr>
          <a:xfrm>
            <a:off x="8859520" y="540480"/>
            <a:ext cx="278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申报领域：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498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31</Words>
  <Application>Microsoft Macintosh PowerPoint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han xiao</dc:creator>
  <cp:lastModifiedBy>桐 桐</cp:lastModifiedBy>
  <cp:revision>3</cp:revision>
  <cp:lastPrinted>2024-11-26T09:41:11Z</cp:lastPrinted>
  <dcterms:created xsi:type="dcterms:W3CDTF">2024-11-26T09:29:50Z</dcterms:created>
  <dcterms:modified xsi:type="dcterms:W3CDTF">2024-11-27T05:27:03Z</dcterms:modified>
</cp:coreProperties>
</file>